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1382" r:id="rId2"/>
    <p:sldId id="1399" r:id="rId3"/>
    <p:sldId id="1416" r:id="rId4"/>
    <p:sldId id="1415" r:id="rId5"/>
    <p:sldId id="1388" r:id="rId6"/>
    <p:sldId id="1424" r:id="rId7"/>
    <p:sldId id="1418" r:id="rId8"/>
    <p:sldId id="1400" r:id="rId9"/>
    <p:sldId id="1393" r:id="rId10"/>
    <p:sldId id="1417" r:id="rId11"/>
    <p:sldId id="1419" r:id="rId12"/>
    <p:sldId id="1420" r:id="rId13"/>
    <p:sldId id="1422" r:id="rId14"/>
    <p:sldId id="1421" r:id="rId15"/>
    <p:sldId id="1423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B62B"/>
    <a:srgbClr val="FBC81F"/>
    <a:srgbClr val="445469"/>
    <a:srgbClr val="364D65"/>
    <a:srgbClr val="19232E"/>
    <a:srgbClr val="2F2F2F"/>
    <a:srgbClr val="2C4054"/>
    <a:srgbClr val="FADF35"/>
    <a:srgbClr val="666666"/>
    <a:srgbClr val="B78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7" autoAdjust="0"/>
    <p:restoredTop sz="50000" autoAdjust="0"/>
  </p:normalViewPr>
  <p:slideViewPr>
    <p:cSldViewPr snapToGrid="0" snapToObjects="1">
      <p:cViewPr>
        <p:scale>
          <a:sx n="100" d="100"/>
          <a:sy n="100" d="100"/>
        </p:scale>
        <p:origin x="-1824" y="-7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>
        <p:scale>
          <a:sx n="100" d="100"/>
          <a:sy n="100" d="100"/>
        </p:scale>
        <p:origin x="4560" y="6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Wiki reference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7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7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6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3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36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55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986780" y="12877779"/>
            <a:ext cx="145264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smtClean="0">
                <a:solidFill>
                  <a:srgbClr val="00B050"/>
                </a:solidFill>
                <a:latin typeface="Lato Light" charset="0"/>
                <a:ea typeface="Lato Light" charset="0"/>
                <a:cs typeface="Lato Light" charset="0"/>
              </a:rPr>
              <a:t>7/18/2017</a:t>
            </a:r>
            <a:endParaRPr lang="en-US" sz="2000" dirty="0">
              <a:solidFill>
                <a:srgbClr val="00B05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44000" y="12811252"/>
            <a:ext cx="541053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mtClean="0">
                <a:solidFill>
                  <a:srgbClr val="00B050"/>
                </a:solidFill>
              </a:rPr>
              <a:t>Big Data Program-Lighting Talks</a:t>
            </a:r>
          </a:p>
          <a:p>
            <a:pPr algn="ctr"/>
            <a:endParaRPr lang="en-US" sz="2000" dirty="0">
              <a:solidFill>
                <a:srgbClr val="00B05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40" r:id="rId12"/>
    <p:sldLayoutId id="2147483893" r:id="rId13"/>
    <p:sldLayoutId id="2147483894" r:id="rId14"/>
    <p:sldLayoutId id="2147483902" r:id="rId15"/>
    <p:sldLayoutId id="2147483903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77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27118" y="6091461"/>
            <a:ext cx="85234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100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POWER-MON</a:t>
            </a:r>
            <a:endParaRPr lang="en-US" sz="8400" b="1" spc="100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13233" y="9041099"/>
            <a:ext cx="51828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spc="30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DATA PROCESSING LTJK</a:t>
            </a:r>
            <a:endParaRPr lang="en-US" sz="2800" b="1" spc="30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" name="Diamond 1"/>
          <p:cNvSpPr/>
          <p:nvPr/>
        </p:nvSpPr>
        <p:spPr>
          <a:xfrm>
            <a:off x="11245618" y="2989696"/>
            <a:ext cx="1962614" cy="1962614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787"/>
          <p:cNvSpPr/>
          <p:nvPr/>
        </p:nvSpPr>
        <p:spPr>
          <a:xfrm>
            <a:off x="11862048" y="3615311"/>
            <a:ext cx="710910" cy="71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34771" y="287701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7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747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96424" y="94842"/>
            <a:ext cx="12410732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May the best model win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07329" y="3277073"/>
            <a:ext cx="6861494" cy="255454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n>
                  <a:solidFill>
                    <a:schemeClr val="bg1"/>
                  </a:solidFill>
                </a:ln>
              </a:rPr>
              <a:t>Out of the box models</a:t>
            </a:r>
          </a:p>
          <a:p>
            <a:r>
              <a:rPr lang="en-US" sz="4000" dirty="0" smtClean="0">
                <a:ln>
                  <a:solidFill>
                    <a:schemeClr val="bg1"/>
                  </a:solidFill>
                </a:ln>
              </a:rPr>
              <a:t>Stats calculated across 3-fold cross validation for each model</a:t>
            </a:r>
            <a:endParaRPr lang="en-US" sz="4000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" y="1965689"/>
            <a:ext cx="16247604" cy="4933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3" y="7323062"/>
            <a:ext cx="13320211" cy="6392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35820" y="9584039"/>
            <a:ext cx="10116153" cy="255454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n>
                  <a:solidFill>
                    <a:schemeClr val="bg1"/>
                  </a:solidFill>
                </a:ln>
              </a:rPr>
              <a:t>Custom built nearest neighbors</a:t>
            </a:r>
          </a:p>
          <a:p>
            <a:r>
              <a:rPr lang="en-US" sz="4000" dirty="0" smtClean="0">
                <a:ln>
                  <a:solidFill>
                    <a:schemeClr val="bg1"/>
                  </a:solidFill>
                </a:ln>
              </a:rPr>
              <a:t>Stats calculated across boxes. For each parameter setting, evaluate accuracy for a single box, then get a summary</a:t>
            </a:r>
            <a:endParaRPr lang="en-US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60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758" y="245327"/>
            <a:ext cx="5474442" cy="280074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Important variables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823" y="690245"/>
            <a:ext cx="11860530" cy="12335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0" y="5173327"/>
            <a:ext cx="11097332" cy="3369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53990" y="9010186"/>
            <a:ext cx="537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</a:rPr>
              <a:t>Out of the box models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7718" y="3042710"/>
            <a:ext cx="20146818" cy="93701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1560" y="483017"/>
            <a:ext cx="653572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How it looks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98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4741" y="5511813"/>
            <a:ext cx="10506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NEXT STEPS</a:t>
            </a:r>
            <a:endParaRPr lang="en-US" sz="14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6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4821" y="1310348"/>
            <a:ext cx="14541190" cy="1363450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Check and sign off data processing workflow: (Will, JP)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Generating variables from the data</a:t>
            </a:r>
          </a:p>
          <a:p>
            <a:pPr marL="1428567" lvl="1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Specify what variables to generate (Will, JP)</a:t>
            </a:r>
          </a:p>
          <a:p>
            <a:pPr marL="1428567" lvl="1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Write script to automate variable generation  (Dunstan)</a:t>
            </a:r>
          </a:p>
          <a:p>
            <a:pPr marL="1428567" lvl="1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Visualize variables: (Carlos)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Night lights data</a:t>
            </a: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98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34211" y="4987476"/>
            <a:ext cx="161906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DOCUMENT ISSUES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OR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CONTRIBUTE TO CODE/DOCUMENTATION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ON GITHUB </a:t>
            </a:r>
            <a:endParaRPr lang="en-US" sz="6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679903" y="10995542"/>
            <a:ext cx="14496586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IF YOU CANT ACCESS GITHUB REPO LET ME KNOW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20211" y="483017"/>
            <a:ext cx="1333726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Data processing workflow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1056860" y="1634834"/>
            <a:ext cx="2305123" cy="73366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>
                <a:latin typeface="Lato Light"/>
                <a:cs typeface="Lato Light"/>
              </a:rPr>
              <a:t>Main steps</a:t>
            </a:r>
            <a:endParaRPr lang="en-US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244" name="Subtitle 2"/>
          <p:cNvSpPr txBox="1">
            <a:spLocks/>
          </p:cNvSpPr>
          <p:nvPr/>
        </p:nvSpPr>
        <p:spPr>
          <a:xfrm>
            <a:off x="8643407" y="4038380"/>
            <a:ext cx="10714064" cy="6917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040"/>
              </a:lnSpc>
              <a:spcBef>
                <a:spcPct val="20000"/>
              </a:spcBef>
              <a:buFont typeface="Arial"/>
              <a:buNone/>
              <a:defRPr sz="2400">
                <a:latin typeface="Lato Light" charset="0"/>
                <a:ea typeface="Lato Light" charset="0"/>
                <a:cs typeface="Lato Light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dirty="0" smtClean="0"/>
              <a:t>Run everyday</a:t>
            </a:r>
            <a:endParaRPr lang="en-US" sz="3200" dirty="0"/>
          </a:p>
        </p:txBody>
      </p:sp>
      <p:sp>
        <p:nvSpPr>
          <p:cNvPr id="245" name="TextBox 244"/>
          <p:cNvSpPr txBox="1"/>
          <p:nvPr/>
        </p:nvSpPr>
        <p:spPr>
          <a:xfrm>
            <a:off x="8722554" y="3482348"/>
            <a:ext cx="872706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Raw data back up-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</a:t>
            </a:r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onvert raw xml files to csv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6" name="Subtitle 2"/>
          <p:cNvSpPr txBox="1">
            <a:spLocks/>
          </p:cNvSpPr>
          <p:nvPr/>
        </p:nvSpPr>
        <p:spPr>
          <a:xfrm>
            <a:off x="8707704" y="6410570"/>
            <a:ext cx="7631812" cy="6917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Consider to run once a week?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8825275" y="5775280"/>
            <a:ext cx="53319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Prepare data for imputation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8" name="Subtitle 2"/>
          <p:cNvSpPr txBox="1">
            <a:spLocks/>
          </p:cNvSpPr>
          <p:nvPr/>
        </p:nvSpPr>
        <p:spPr>
          <a:xfrm>
            <a:off x="8644783" y="8545204"/>
            <a:ext cx="8996446" cy="732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K-fold cross validation to pick best model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8722554" y="7917404"/>
            <a:ext cx="525336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Imputation model selectio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6901126" y="33117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  <a:endParaRPr lang="en-US" sz="8400" dirty="0">
              <a:solidFill>
                <a:schemeClr val="accent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940926" y="77663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  <a:endParaRPr lang="en-US" sz="8400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940926" y="55390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  <a:endParaRPr lang="en-US" sz="8400" dirty="0">
              <a:solidFill>
                <a:schemeClr val="accent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1126" y="10037386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rgbClr val="FF0000"/>
                </a:solidFill>
                <a:latin typeface="Lato Black" charset="0"/>
                <a:ea typeface="Lato Black" charset="0"/>
                <a:cs typeface="Lato Black" charset="0"/>
              </a:rPr>
              <a:t>04</a:t>
            </a:r>
            <a:endParaRPr lang="en-US" sz="8400" dirty="0">
              <a:solidFill>
                <a:srgbClr val="FF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8644783" y="11056094"/>
            <a:ext cx="8996446" cy="732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K-fold cross validation to pick best model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22554" y="10428294"/>
            <a:ext cx="390203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Impute missing data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26" y="0"/>
            <a:ext cx="1062551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679" y="19855"/>
            <a:ext cx="23492292" cy="158095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Raw </a:t>
            </a:r>
            <a:r>
              <a:rPr lang="en-US" sz="88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data back up-convert raw xml files to csv</a:t>
            </a:r>
          </a:p>
          <a:p>
            <a:pPr algn="ctr"/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46" y="1905717"/>
            <a:ext cx="7250748" cy="774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458" y="3464371"/>
            <a:ext cx="12509589" cy="5908345"/>
          </a:xfrm>
          <a:prstGeom prst="rect">
            <a:avLst/>
          </a:prstGeom>
        </p:spPr>
      </p:pic>
      <p:sp>
        <p:nvSpPr>
          <p:cNvPr id="7" name="Right Arrow 6"/>
          <p:cNvSpPr>
            <a:spLocks noChangeAspect="1"/>
          </p:cNvSpPr>
          <p:nvPr/>
        </p:nvSpPr>
        <p:spPr>
          <a:xfrm>
            <a:off x="7974040" y="5413154"/>
            <a:ext cx="3507565" cy="121299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5787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10454" y="237692"/>
            <a:ext cx="1435677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Prepare Data for imputation</a:t>
            </a:r>
            <a:endParaRPr lang="id-ID" sz="8800" b="1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2898" y="1801601"/>
            <a:ext cx="1553038" cy="9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8001" y="5299230"/>
            <a:ext cx="1553630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s</a:t>
            </a:r>
            <a:r>
              <a:rPr lang="en-US" sz="3000" b="1" dirty="0" err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ms.xml</a:t>
            </a:r>
            <a:endParaRPr lang="en-US" sz="3000" b="1" dirty="0" smtClean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algn="ctr"/>
            <a:endParaRPr lang="en-US" sz="3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439679" y="3339545"/>
            <a:ext cx="1654858" cy="1677024"/>
            <a:chOff x="3036888" y="1211263"/>
            <a:chExt cx="355600" cy="360363"/>
          </a:xfrm>
          <a:solidFill>
            <a:srgbClr val="FFC000"/>
          </a:solidFill>
        </p:grpSpPr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3036888" y="1211263"/>
              <a:ext cx="355600" cy="360363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7" y="0"/>
                </a:cxn>
                <a:cxn ang="0">
                  <a:pos x="15" y="12"/>
                </a:cxn>
                <a:cxn ang="0">
                  <a:pos x="15" y="19"/>
                </a:cxn>
                <a:cxn ang="0">
                  <a:pos x="11" y="19"/>
                </a:cxn>
                <a:cxn ang="0">
                  <a:pos x="0" y="31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107" y="123"/>
                </a:cxn>
                <a:cxn ang="0">
                  <a:pos x="122" y="107"/>
                </a:cxn>
                <a:cxn ang="0">
                  <a:pos x="122" y="12"/>
                </a:cxn>
                <a:cxn ang="0">
                  <a:pos x="111" y="0"/>
                </a:cxn>
                <a:cxn ang="0">
                  <a:pos x="115" y="107"/>
                </a:cxn>
                <a:cxn ang="0">
                  <a:pos x="107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31"/>
                </a:cxn>
                <a:cxn ang="0">
                  <a:pos x="11" y="27"/>
                </a:cxn>
                <a:cxn ang="0">
                  <a:pos x="15" y="27"/>
                </a:cxn>
                <a:cxn ang="0">
                  <a:pos x="15" y="104"/>
                </a:cxn>
                <a:cxn ang="0">
                  <a:pos x="19" y="107"/>
                </a:cxn>
                <a:cxn ang="0">
                  <a:pos x="23" y="104"/>
                </a:cxn>
                <a:cxn ang="0">
                  <a:pos x="23" y="12"/>
                </a:cxn>
                <a:cxn ang="0">
                  <a:pos x="27" y="8"/>
                </a:cxn>
                <a:cxn ang="0">
                  <a:pos x="111" y="8"/>
                </a:cxn>
                <a:cxn ang="0">
                  <a:pos x="115" y="12"/>
                </a:cxn>
                <a:cxn ang="0">
                  <a:pos x="115" y="107"/>
                </a:cxn>
                <a:cxn ang="0">
                  <a:pos x="115" y="107"/>
                </a:cxn>
                <a:cxn ang="0">
                  <a:pos x="115" y="107"/>
                </a:cxn>
              </a:cxnLst>
              <a:rect l="0" t="0" r="r" b="b"/>
              <a:pathLst>
                <a:path w="122" h="123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5" y="5"/>
                    <a:pt x="15" y="1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9"/>
                    <a:pt x="0" y="24"/>
                    <a:pt x="0" y="3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16" y="123"/>
                    <a:pt x="122" y="116"/>
                    <a:pt x="122" y="107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7" y="0"/>
                    <a:pt x="111" y="0"/>
                  </a:cubicBezTo>
                  <a:close/>
                  <a:moveTo>
                    <a:pt x="115" y="107"/>
                  </a:moveTo>
                  <a:cubicBezTo>
                    <a:pt x="115" y="112"/>
                    <a:pt x="111" y="115"/>
                    <a:pt x="107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2"/>
                    <a:pt x="7" y="10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9"/>
                    <a:pt x="9" y="27"/>
                    <a:pt x="1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6"/>
                    <a:pt x="17" y="107"/>
                    <a:pt x="19" y="107"/>
                  </a:cubicBezTo>
                  <a:cubicBezTo>
                    <a:pt x="21" y="107"/>
                    <a:pt x="23" y="106"/>
                    <a:pt x="23" y="104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4" y="8"/>
                    <a:pt x="27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3" y="8"/>
                    <a:pt x="115" y="9"/>
                    <a:pt x="115" y="12"/>
                  </a:cubicBezTo>
                  <a:lnTo>
                    <a:pt x="115" y="107"/>
                  </a:lnTo>
                  <a:close/>
                  <a:moveTo>
                    <a:pt x="115" y="107"/>
                  </a:moveTo>
                  <a:cubicBezTo>
                    <a:pt x="115" y="107"/>
                    <a:pt x="115" y="107"/>
                    <a:pt x="115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" name="Freeform 24"/>
            <p:cNvSpPr>
              <a:spLocks noEditPoints="1"/>
            </p:cNvSpPr>
            <p:nvPr/>
          </p:nvSpPr>
          <p:spPr bwMode="auto">
            <a:xfrm>
              <a:off x="3249613" y="1346201"/>
              <a:ext cx="100013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" name="Freeform 25"/>
            <p:cNvSpPr>
              <a:spLocks noEditPoints="1"/>
            </p:cNvSpPr>
            <p:nvPr/>
          </p:nvSpPr>
          <p:spPr bwMode="auto">
            <a:xfrm>
              <a:off x="3249613" y="1314451"/>
              <a:ext cx="100013" cy="793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2" y="3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4" h="3">
                  <a:moveTo>
                    <a:pt x="1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3249613" y="1277938"/>
              <a:ext cx="100013" cy="1270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3124200" y="1516063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3124200" y="148113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124200" y="144938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3249613" y="1516063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Freeform 31"/>
            <p:cNvSpPr>
              <a:spLocks noEditPoints="1"/>
            </p:cNvSpPr>
            <p:nvPr/>
          </p:nvSpPr>
          <p:spPr bwMode="auto">
            <a:xfrm>
              <a:off x="3249613" y="148113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3249613" y="144938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Freeform 33"/>
            <p:cNvSpPr>
              <a:spLocks noEditPoints="1"/>
            </p:cNvSpPr>
            <p:nvPr/>
          </p:nvSpPr>
          <p:spPr bwMode="auto">
            <a:xfrm>
              <a:off x="3124200" y="138112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34"/>
            <p:cNvSpPr>
              <a:spLocks noEditPoints="1"/>
            </p:cNvSpPr>
            <p:nvPr/>
          </p:nvSpPr>
          <p:spPr bwMode="auto">
            <a:xfrm>
              <a:off x="3124200" y="141287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3124200" y="1255713"/>
              <a:ext cx="101600" cy="101600"/>
            </a:xfrm>
            <a:custGeom>
              <a:avLst/>
              <a:gdLst/>
              <a:ahLst/>
              <a:cxnLst>
                <a:cxn ang="0">
                  <a:pos x="4" y="35"/>
                </a:cxn>
                <a:cxn ang="0">
                  <a:pos x="31" y="35"/>
                </a:cxn>
                <a:cxn ang="0">
                  <a:pos x="35" y="31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31"/>
                </a:cxn>
                <a:cxn ang="0">
                  <a:pos x="4" y="35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7"/>
                </a:cxn>
                <a:cxn ang="0">
                  <a:pos x="8" y="27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643124" y="3339545"/>
            <a:ext cx="6628979" cy="20803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 events, drop test events, drop events before ‘start of collection’</a:t>
            </a:r>
            <a:endParaRPr lang="en-US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14652105" y="3284798"/>
            <a:ext cx="7079692" cy="21041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Insert events (regularize) &amp; flag missing events</a:t>
            </a:r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>
            <a:off x="3445255" y="3930756"/>
            <a:ext cx="2177922" cy="7531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89" y="7219653"/>
            <a:ext cx="20146818" cy="609471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 rot="5400000">
            <a:off x="16652128" y="5903438"/>
            <a:ext cx="1487550" cy="68470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12373143" y="4030678"/>
            <a:ext cx="2177922" cy="7531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816472" y="10267008"/>
            <a:ext cx="209865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ms_v2.csv</a:t>
            </a:r>
          </a:p>
          <a:p>
            <a:pPr algn="ctr"/>
            <a:endParaRPr lang="en-US" sz="3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726831" y="7592075"/>
            <a:ext cx="1338146" cy="5722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animBg="1"/>
      <p:bldP spid="41" grpId="0" animBg="1"/>
      <p:bldP spid="43" grpId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7719497" y="6368061"/>
            <a:ext cx="7431603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K-fold cross validation to pick best model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97268" y="5740261"/>
            <a:ext cx="525336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Imputation model selectio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5640" y="5589212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  <a:endParaRPr lang="en-US" sz="8400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346" y="-56303"/>
            <a:ext cx="1721814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When to Label Events as Missing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66819" y="11585643"/>
            <a:ext cx="23019017" cy="8921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4513" y="12527856"/>
            <a:ext cx="183961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(t0, ev0)</a:t>
            </a:r>
            <a:endParaRPr lang="en-US" sz="24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313" y="11458853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994216" y="1138079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46325" y="12075540"/>
            <a:ext cx="2105081" cy="461665"/>
          </a:xfrm>
          <a:prstGeom prst="rect">
            <a:avLst/>
          </a:prstGeom>
          <a:solidFill>
            <a:srgbClr val="FBB62B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ev_1)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4471650" y="11822043"/>
            <a:ext cx="1060750" cy="624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2" name="Double Brace 21"/>
          <p:cNvSpPr>
            <a:spLocks noChangeAspect="1"/>
          </p:cNvSpPr>
          <p:nvPr/>
        </p:nvSpPr>
        <p:spPr>
          <a:xfrm>
            <a:off x="2277416" y="11879705"/>
            <a:ext cx="1070515" cy="6489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ev0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134890" y="12527856"/>
            <a:ext cx="177526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 = t0+ 13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050861" y="12498288"/>
            <a:ext cx="177526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 = t1- 1 </a:t>
            </a:r>
          </a:p>
        </p:txBody>
      </p:sp>
      <p:sp>
        <p:nvSpPr>
          <p:cNvPr id="27" name="Rectangle 26"/>
          <p:cNvSpPr/>
          <p:nvPr/>
        </p:nvSpPr>
        <p:spPr>
          <a:xfrm rot="5400000">
            <a:off x="20629667" y="11822044"/>
            <a:ext cx="1060750" cy="624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2154299" y="11948336"/>
            <a:ext cx="1060750" cy="624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65813" y="12663102"/>
            <a:ext cx="177526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 = t0+72  </a:t>
            </a:r>
          </a:p>
        </p:txBody>
      </p:sp>
      <p:sp>
        <p:nvSpPr>
          <p:cNvPr id="32" name="Double Brace 31"/>
          <p:cNvSpPr>
            <a:spLocks noChangeAspect="1"/>
          </p:cNvSpPr>
          <p:nvPr/>
        </p:nvSpPr>
        <p:spPr>
          <a:xfrm>
            <a:off x="7620017" y="11788006"/>
            <a:ext cx="1365950" cy="8280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missing</a:t>
            </a:r>
            <a:endParaRPr lang="en-US" sz="2400" dirty="0"/>
          </a:p>
        </p:txBody>
      </p:sp>
      <p:sp>
        <p:nvSpPr>
          <p:cNvPr id="33" name="Double Brace 32"/>
          <p:cNvSpPr>
            <a:spLocks noChangeAspect="1"/>
          </p:cNvSpPr>
          <p:nvPr/>
        </p:nvSpPr>
        <p:spPr>
          <a:xfrm>
            <a:off x="16383381" y="11801650"/>
            <a:ext cx="1836000" cy="64438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invalid</a:t>
            </a:r>
            <a:endParaRPr lang="en-US" sz="2400" dirty="0"/>
          </a:p>
        </p:txBody>
      </p:sp>
      <p:pic>
        <p:nvPicPr>
          <p:cNvPr id="38" name="Picture 3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3" y="1630290"/>
            <a:ext cx="24016893" cy="9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8041467" y="483017"/>
            <a:ext cx="833590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 Selection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66777" y="3103222"/>
            <a:ext cx="8363929" cy="80861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Evaluate model accuracy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Pick best model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Optimize parameters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Use the model for imputation</a:t>
            </a:r>
          </a:p>
        </p:txBody>
      </p:sp>
    </p:spTree>
    <p:extLst>
      <p:ext uri="{BB962C8B-B14F-4D97-AF65-F5344CB8AC3E}">
        <p14:creationId xmlns:p14="http://schemas.microsoft.com/office/powerpoint/2010/main" val="9480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48735" y="528785"/>
            <a:ext cx="1268164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What are we predicting?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27" y="3718170"/>
            <a:ext cx="20146818" cy="6094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16763" y="4090592"/>
            <a:ext cx="1338146" cy="5722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7560" y="10511072"/>
            <a:ext cx="22413951" cy="156964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Predicting ‘</a:t>
            </a:r>
            <a:r>
              <a:rPr lang="en-US" sz="4800" b="1" dirty="0" err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event_type</a:t>
            </a:r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’-including ping events because they are also used for determining ‘</a:t>
            </a:r>
            <a:r>
              <a:rPr lang="en-US" sz="4800" b="1" dirty="0" err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power_state</a:t>
            </a:r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’</a:t>
            </a:r>
            <a:endParaRPr lang="id-ID" sz="4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25845</TotalTime>
  <Words>305</Words>
  <Application>Microsoft Macintosh PowerPoint</Application>
  <PresentationFormat>Custom</PresentationFormat>
  <Paragraphs>91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Gill Sans</vt:lpstr>
      <vt:lpstr>Lato</vt:lpstr>
      <vt:lpstr>Lato Black</vt:lpstr>
      <vt:lpstr>Lato Bold</vt:lpstr>
      <vt:lpstr>Lato Light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Microsoft Office User</cp:lastModifiedBy>
  <cp:revision>3275</cp:revision>
  <dcterms:created xsi:type="dcterms:W3CDTF">2014-11-12T21:47:38Z</dcterms:created>
  <dcterms:modified xsi:type="dcterms:W3CDTF">2017-10-13T01:00:45Z</dcterms:modified>
  <cp:category/>
</cp:coreProperties>
</file>